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8"/>
  </p:notesMasterIdLst>
  <p:handoutMasterIdLst>
    <p:handoutMasterId r:id="rId29"/>
  </p:handoutMasterIdLst>
  <p:sldIdLst>
    <p:sldId id="436" r:id="rId5"/>
    <p:sldId id="437" r:id="rId6"/>
    <p:sldId id="438" r:id="rId7"/>
    <p:sldId id="439" r:id="rId8"/>
    <p:sldId id="440" r:id="rId9"/>
    <p:sldId id="442" r:id="rId10"/>
    <p:sldId id="441" r:id="rId11"/>
    <p:sldId id="443" r:id="rId12"/>
    <p:sldId id="451" r:id="rId13"/>
    <p:sldId id="448" r:id="rId14"/>
    <p:sldId id="449" r:id="rId15"/>
    <p:sldId id="452" r:id="rId16"/>
    <p:sldId id="450" r:id="rId17"/>
    <p:sldId id="453" r:id="rId18"/>
    <p:sldId id="454" r:id="rId19"/>
    <p:sldId id="455" r:id="rId20"/>
    <p:sldId id="456" r:id="rId21"/>
    <p:sldId id="457" r:id="rId22"/>
    <p:sldId id="458" r:id="rId23"/>
    <p:sldId id="445" r:id="rId24"/>
    <p:sldId id="446" r:id="rId25"/>
    <p:sldId id="447" r:id="rId26"/>
    <p:sldId id="4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6F5"/>
    <a:srgbClr val="0C4046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96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4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03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3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31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" b="8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- 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" r="132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 (through </a:t>
            </a:r>
            <a:r>
              <a:rPr lang="en-US" b="1" dirty="0" err="1"/>
              <a:t>NeuraLink’s</a:t>
            </a:r>
            <a:r>
              <a:rPr lang="en-US" dirty="0"/>
              <a:t> in-brain chip)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  <a:p>
            <a:r>
              <a:rPr lang="en-US" dirty="0"/>
              <a:t>Fully inclusive market</a:t>
            </a:r>
          </a:p>
          <a:p>
            <a:r>
              <a:rPr lang="en-US" dirty="0"/>
              <a:t>Total addressable market</a:t>
            </a:r>
          </a:p>
          <a:p>
            <a:r>
              <a:rPr lang="en-US" noProof="1"/>
              <a:t>Freedom to invent</a:t>
            </a:r>
            <a:endParaRPr lang="en-US" dirty="0"/>
          </a:p>
          <a:p>
            <a:r>
              <a:rPr lang="en-US" noProof="1"/>
              <a:t>Selectively inclusive market</a:t>
            </a:r>
          </a:p>
          <a:p>
            <a:r>
              <a:rPr lang="en-US" noProof="1"/>
              <a:t>Serviceable available market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87699C6-CB3E-5460-294B-E837E67D5665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03189874"/>
              </p:ext>
            </p:extLst>
          </p:nvPr>
        </p:nvGraphicFramePr>
        <p:xfrm>
          <a:off x="4940300" y="2282825"/>
          <a:ext cx="5880103" cy="36504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8740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08051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694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435102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0090"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$7,000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$16,000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$25,000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$40,000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  <a:p>
            <a:r>
              <a:rPr lang="en-US" dirty="0"/>
              <a:t>Gen Z (18-25 years old)</a:t>
            </a:r>
          </a:p>
          <a:p>
            <a:r>
              <a:rPr lang="en-US" dirty="0"/>
              <a:t>Reduce expenses for replacement products </a:t>
            </a:r>
          </a:p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2EDD3-76F0-EC11-1B2B-26FD766ADA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Close the gap</a:t>
            </a:r>
          </a:p>
          <a:p>
            <a:r>
              <a:rPr lang="en-US"/>
              <a:t>Target audience </a:t>
            </a:r>
          </a:p>
          <a:p>
            <a:r>
              <a:rPr lang="en-US"/>
              <a:t>Cost savings</a:t>
            </a:r>
          </a:p>
          <a:p>
            <a:r>
              <a:rPr lang="en-US"/>
              <a:t>Easy to use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EC8120-03A6-79A1-60C1-65C1DD28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Financials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021BEA6-386D-37D7-6134-208FBDFAB17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27689466"/>
              </p:ext>
            </p:extLst>
          </p:nvPr>
        </p:nvGraphicFramePr>
        <p:xfrm>
          <a:off x="1365250" y="2295525"/>
          <a:ext cx="9448803" cy="36529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94297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218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strike="sngStrike" dirty="0">
                <a:solidFill>
                  <a:srgbClr val="F4F6F5"/>
                </a:solidFill>
              </a:rPr>
              <a:t>Thank you!</a:t>
            </a:r>
            <a:br>
              <a:rPr lang="en-US" dirty="0">
                <a:solidFill>
                  <a:srgbClr val="F4F6F5"/>
                </a:solidFill>
              </a:rPr>
            </a:br>
            <a:r>
              <a:rPr lang="el-GR" dirty="0">
                <a:solidFill>
                  <a:srgbClr val="F4F6F5"/>
                </a:solidFill>
              </a:rPr>
              <a:t>ΚΑΙ ΧΑΡΗ ΣΑΣ ΚΑΝΑΜΕ!</a:t>
            </a:r>
            <a:endParaRPr lang="en-US" dirty="0">
              <a:solidFill>
                <a:srgbClr val="F4F6F5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Antonis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r>
              <a:rPr lang="en-US" dirty="0"/>
              <a:t>dimitris@mynavlo.com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</a:t>
            </a:r>
          </a:p>
        </p:txBody>
      </p:sp>
      <p:pic>
        <p:nvPicPr>
          <p:cNvPr id="24" name="Picture Placeholder 23" descr="Green lights in the sky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7" b="37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we solve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Complicated software: </a:t>
            </a:r>
            <a:r>
              <a:rPr lang="en-US" dirty="0"/>
              <a:t>few, if any, products on the market help customers like we do</a:t>
            </a:r>
          </a:p>
          <a:p>
            <a:r>
              <a:rPr lang="en-US" b="1" dirty="0"/>
              <a:t>Customers: </a:t>
            </a:r>
            <a:r>
              <a:rPr lang="en-US" dirty="0"/>
              <a:t>66% of Gen Z people are going frenzy about this new trend of eco friendly smart camping lifestyle</a:t>
            </a:r>
          </a:p>
          <a:p>
            <a:r>
              <a:rPr lang="en-US" b="1" dirty="0"/>
              <a:t>Financials: </a:t>
            </a:r>
            <a:r>
              <a:rPr lang="en-US" dirty="0"/>
              <a:t>Gen Z are most of our client base</a:t>
            </a:r>
          </a:p>
          <a:p>
            <a:r>
              <a:rPr lang="en-US" b="1" dirty="0"/>
              <a:t>Costs: </a:t>
            </a:r>
            <a:r>
              <a:rPr lang="en-US" dirty="0"/>
              <a:t>a lot of people are not qualified to use low level software and hardware tools to set up smart camps by themselves, so they are forced to pay to qualified technicians</a:t>
            </a:r>
          </a:p>
          <a:p>
            <a:r>
              <a:rPr lang="en-US" b="1" dirty="0"/>
              <a:t>Usability: </a:t>
            </a:r>
            <a:r>
              <a:rPr lang="en-US" dirty="0"/>
              <a:t>customers want something easy to use that helps make their life easier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0866" y="2274034"/>
            <a:ext cx="9016717" cy="3298630"/>
          </a:xfrm>
        </p:spPr>
        <p:txBody>
          <a:bodyPr/>
          <a:lstStyle/>
          <a:p>
            <a:r>
              <a:rPr lang="en-US" noProof="1"/>
              <a:t>Our product has </a:t>
            </a:r>
            <a:r>
              <a:rPr lang="en-US" b="1" u="sng" noProof="1">
                <a:solidFill>
                  <a:srgbClr val="0C4046"/>
                </a:solidFill>
              </a:rPr>
              <a:t>no competition</a:t>
            </a:r>
            <a:r>
              <a:rPr lang="en-US" noProof="1">
                <a:solidFill>
                  <a:srgbClr val="0C4046"/>
                </a:solidFill>
              </a:rPr>
              <a:t> </a:t>
            </a:r>
            <a:r>
              <a:rPr lang="en-US" noProof="1"/>
              <a:t>whatsoever, and its free to use and </a:t>
            </a:r>
            <a:r>
              <a:rPr lang="en-US" b="1" u="sng" noProof="1">
                <a:solidFill>
                  <a:srgbClr val="0C4046"/>
                </a:solidFill>
              </a:rPr>
              <a:t>is open source</a:t>
            </a:r>
            <a:r>
              <a:rPr lang="en-US" noProof="1"/>
              <a:t>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679</Words>
  <Application>Microsoft Office PowerPoint</Application>
  <PresentationFormat>Widescreen</PresentationFormat>
  <Paragraphs>172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TsaDiree®</vt:lpstr>
      <vt:lpstr>What we did</vt:lpstr>
      <vt:lpstr>Product overview</vt:lpstr>
      <vt:lpstr>Product overview</vt:lpstr>
      <vt:lpstr>Problem we solve </vt:lpstr>
      <vt:lpstr>Our competition</vt:lpstr>
      <vt:lpstr>Interface Overview</vt:lpstr>
      <vt:lpstr>Main Screen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- Main Menu</vt:lpstr>
      <vt:lpstr>Lighting Settings – Custom Lighting</vt:lpstr>
      <vt:lpstr>Lighting Settings – Special Occasions</vt:lpstr>
      <vt:lpstr>Implementation</vt:lpstr>
      <vt:lpstr>Why React Native?</vt:lpstr>
      <vt:lpstr>Market overview</vt:lpstr>
      <vt:lpstr>Product overview  </vt:lpstr>
      <vt:lpstr>Financials</vt:lpstr>
      <vt:lpstr>Thank you! ΚΑΙ ΧΑΡΗ ΣΑΣ ΚΑΝΑΜΕ!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p22272@unipi.gr</cp:lastModifiedBy>
  <cp:revision>13</cp:revision>
  <dcterms:created xsi:type="dcterms:W3CDTF">2024-12-05T19:09:40Z</dcterms:created>
  <dcterms:modified xsi:type="dcterms:W3CDTF">2024-12-09T09:53:06Z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